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 sz="5400"/>
              <a:t>申报经验：失败是成功之母</a:t>
            </a:r>
            <a:endParaRPr lang="zh-CN" altLang="zh-CN" sz="54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r>
              <a:rPr lang="zh-CN" altLang="en-US"/>
              <a:t>                          法学院   顾大松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失败的经历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/>
              <a:t>从能申报课题开始，就开始申报国家社科基金课题</a:t>
            </a:r>
            <a:endParaRPr lang="zh-CN" altLang="en-US" sz="4000"/>
          </a:p>
          <a:p>
            <a:r>
              <a:rPr lang="zh-CN" altLang="en-US" sz="4000"/>
              <a:t>题目涉及到自己感兴趣、有基础的方方面面，如房屋征收、交通拥堵、城市更新等等。</a:t>
            </a:r>
            <a:endParaRPr lang="zh-CN" altLang="en-US" sz="4000"/>
          </a:p>
          <a:p>
            <a:r>
              <a:rPr lang="zh-CN" altLang="en-US" sz="4000"/>
              <a:t>教训</a:t>
            </a:r>
            <a:r>
              <a:rPr lang="en-US" altLang="zh-CN" sz="4000"/>
              <a:t>——</a:t>
            </a:r>
            <a:r>
              <a:rPr lang="zh-CN" altLang="en-US" sz="4000"/>
              <a:t>准备仓促、广种无收</a:t>
            </a:r>
            <a:r>
              <a:rPr lang="en-US" altLang="zh-CN" sz="4000"/>
              <a:t>!</a:t>
            </a:r>
            <a:endParaRPr lang="en-US" altLang="zh-CN" sz="4000"/>
          </a:p>
          <a:p>
            <a:endParaRPr lang="zh-CN" altLang="en-US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成功的一次！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 sz="3200">
                <a:sym typeface="+mn-ea"/>
              </a:rPr>
              <a:t>“</a:t>
            </a:r>
            <a:r>
              <a:rPr lang="zh-CN" altLang="en-US" sz="3200">
                <a:sym typeface="+mn-ea"/>
              </a:rPr>
              <a:t>网约车的法律规制研究</a:t>
            </a:r>
            <a:r>
              <a:rPr lang="en-US" altLang="zh-CN" sz="3200">
                <a:sym typeface="+mn-ea"/>
              </a:rPr>
              <a:t>”</a:t>
            </a:r>
            <a:r>
              <a:rPr lang="zh-CN" altLang="en-US" sz="3200">
                <a:sym typeface="+mn-ea"/>
              </a:rPr>
              <a:t>获</a:t>
            </a:r>
            <a:r>
              <a:rPr lang="en-US" altLang="zh-CN" sz="3200"/>
              <a:t>2017</a:t>
            </a:r>
            <a:r>
              <a:rPr lang="zh-CN" altLang="en-US" sz="3200"/>
              <a:t>年国家社科基金一般项目立项</a:t>
            </a:r>
            <a:endParaRPr lang="zh-CN" alt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能成功的各种因素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 altLang="zh-CN"/>
              <a:t>1</a:t>
            </a:r>
            <a:r>
              <a:rPr lang="zh-CN" altLang="en-US"/>
              <a:t>、学校与学院的机制</a:t>
            </a:r>
            <a:endParaRPr lang="zh-CN" altLang="en-US"/>
          </a:p>
          <a:p>
            <a:r>
              <a:rPr lang="zh-CN" altLang="en-US"/>
              <a:t>社科处的组织、指导及精心的安排；学院的申报动员、院内评审、领导与同事的支持；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、选题新及长期的关注</a:t>
            </a:r>
            <a:endParaRPr lang="zh-CN" altLang="en-US"/>
          </a:p>
          <a:p>
            <a:r>
              <a:rPr lang="zh-CN" altLang="en-US"/>
              <a:t>网约车法律规制问题是一个热点问题，也是比较前沿的法律问题。开展交通法研究一直关注，持续跟进，同时也通过各种方式发表研究成果，形成了一定的积累。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、交叉学科的运用</a:t>
            </a:r>
            <a:endParaRPr lang="zh-CN" altLang="en-US"/>
          </a:p>
          <a:p>
            <a:r>
              <a:rPr lang="zh-CN" altLang="en-US"/>
              <a:t>交通工程、法学（行政法学、经济法学、民商法学）研究方法运用</a:t>
            </a:r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、成功申报书的反复阅读与借鉴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祝大家成功！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WPS 演示</Application>
  <PresentationFormat>宽屏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2018-01-11T23:56:09Z</dcterms:created>
  <dcterms:modified xsi:type="dcterms:W3CDTF">2018-01-12T00:24:16Z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