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198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86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863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05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013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056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2122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8154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238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74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098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24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国家</a:t>
            </a:r>
            <a:r>
              <a:rPr lang="zh-CN" altLang="en-US" dirty="0" smtClean="0"/>
              <a:t>社科青年基金经验分享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杨帆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s13337510953@163.com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15952014390</a:t>
            </a: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97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基本情况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杨帆</a:t>
            </a:r>
            <a:r>
              <a:rPr lang="zh-CN" altLang="en-US" dirty="0"/>
              <a:t>（</a:t>
            </a:r>
            <a:r>
              <a:rPr lang="zh-CN" altLang="en-US" dirty="0" smtClean="0"/>
              <a:t>经济管理学院）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连续申请三年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2017</a:t>
            </a:r>
            <a:r>
              <a:rPr lang="zh-CN" altLang="en-US" dirty="0" smtClean="0"/>
              <a:t>年获青年项目立项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供给</a:t>
            </a:r>
            <a:r>
              <a:rPr lang="zh-CN" altLang="en-US" dirty="0" smtClean="0"/>
              <a:t>侧结构性改革视角下我国资源枯竭型城市转型发展的实现机制研究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902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全程回顾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sz="2400" dirty="0" smtClean="0"/>
              <a:t>时间堆上去，成果总会有的。</a:t>
            </a:r>
            <a:endParaRPr lang="en-US" altLang="zh-CN" sz="2400" dirty="0" smtClean="0"/>
          </a:p>
          <a:p>
            <a:pPr marL="0" indent="0">
              <a:buNone/>
            </a:pPr>
            <a:endParaRPr lang="en-US" altLang="zh-CN" sz="2400" dirty="0"/>
          </a:p>
          <a:p>
            <a:pPr marL="0" indent="0">
              <a:buNone/>
            </a:pPr>
            <a:r>
              <a:rPr lang="zh-CN" altLang="en-US" sz="2400" dirty="0"/>
              <a:t>菜</a:t>
            </a:r>
            <a:r>
              <a:rPr lang="zh-CN" altLang="en-US" sz="2400" dirty="0" smtClean="0"/>
              <a:t>鸟必经的过程：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1</a:t>
            </a:r>
            <a:r>
              <a:rPr lang="zh-CN" altLang="en-US" sz="2400" dirty="0" smtClean="0"/>
              <a:t>、纠结不能下笔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2</a:t>
            </a:r>
            <a:r>
              <a:rPr lang="zh-CN" altLang="en-US" sz="2400" dirty="0" smtClean="0"/>
              <a:t>、粗陋的初稿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3</a:t>
            </a:r>
            <a:r>
              <a:rPr lang="zh-CN" altLang="en-US" sz="2400" dirty="0" smtClean="0"/>
              <a:t>、请同事帮忙审阅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4</a:t>
            </a:r>
            <a:r>
              <a:rPr lang="zh-CN" altLang="en-US" sz="2400" dirty="0" smtClean="0"/>
              <a:t>、听取意见、思维混乱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5</a:t>
            </a:r>
            <a:r>
              <a:rPr lang="zh-CN" altLang="en-US" sz="2400" dirty="0" smtClean="0"/>
              <a:t>、思维收敛、强行修改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            3-5</a:t>
            </a:r>
            <a:r>
              <a:rPr lang="zh-CN" altLang="en-US" sz="2400" dirty="0" smtClean="0"/>
              <a:t>步多次循环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6</a:t>
            </a:r>
            <a:r>
              <a:rPr lang="zh-CN" altLang="en-US" sz="2400" dirty="0" smtClean="0"/>
              <a:t>、渐渐明白自己标书的逻辑硬伤和核心矛盾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7</a:t>
            </a:r>
            <a:r>
              <a:rPr lang="zh-CN" altLang="en-US" sz="2400" dirty="0" smtClean="0"/>
              <a:t>、由自发到自觉，整体大改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8</a:t>
            </a:r>
            <a:r>
              <a:rPr lang="zh-CN" altLang="en-US" sz="2400" dirty="0" smtClean="0"/>
              <a:t>、无休无止语言润色，痛心疾首删字数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9</a:t>
            </a:r>
            <a:r>
              <a:rPr lang="zh-CN" altLang="en-US" sz="2400" dirty="0" smtClean="0"/>
              <a:t>、提交时，遭遇各种格式问题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10</a:t>
            </a:r>
            <a:r>
              <a:rPr lang="zh-CN" altLang="en-US" sz="2400" dirty="0" smtClean="0"/>
              <a:t>、蓦然回首，立项竟在灯火阑珊处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5693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我曾疑惑的问题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絮絮叨叨反反复复？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一、选题依据（结尾）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二、研究内容（本课题的研究对象、总体框架、重点难点、主要目标等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三、思路方法（本课题研究的基本思路、具体研究方法、研究计划及其可行性等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四、创新之处</a:t>
            </a:r>
          </a:p>
        </p:txBody>
      </p:sp>
    </p:spTree>
    <p:extLst>
      <p:ext uri="{BB962C8B-B14F-4D97-AF65-F5344CB8AC3E}">
        <p14:creationId xmlns:p14="http://schemas.microsoft.com/office/powerpoint/2010/main" val="137708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我曾经的经验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写作优先序：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标题（灵魂）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结构（骨骼）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句子（血肉）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措辞（皮肤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写作目标：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没有完美，只有该进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51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我曾经的经验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语言润色靠朗读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、错别字、冗余句连篇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、基本无语病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、对仗、押运，朗朗上口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语言润色应为最后一步，全文内容确定以后进行，以免重复工作。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23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296</Words>
  <Application>Microsoft Office PowerPoint</Application>
  <PresentationFormat>全屏显示(4:3)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国家社科青年基金经验分享</vt:lpstr>
      <vt:lpstr>基本情况</vt:lpstr>
      <vt:lpstr>全程回顾</vt:lpstr>
      <vt:lpstr>我曾疑惑的问题</vt:lpstr>
      <vt:lpstr>我曾经的经验</vt:lpstr>
      <vt:lpstr>我曾经的经验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国家社科青年基金经验分享</dc:title>
  <dc:creator>mac</dc:creator>
  <cp:lastModifiedBy>mac</cp:lastModifiedBy>
  <cp:revision>10</cp:revision>
  <dcterms:created xsi:type="dcterms:W3CDTF">2018-01-05T08:52:37Z</dcterms:created>
  <dcterms:modified xsi:type="dcterms:W3CDTF">2018-01-12T06:11:09Z</dcterms:modified>
</cp:coreProperties>
</file>